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0" name="Shape 60"/>
          <p:cNvSpPr txBox="1"/>
          <p:nvPr>
            <p:ph idx="1" type="body"/>
          </p:nvPr>
        </p:nvSpPr>
        <p:spPr>
          <a:xfrm>
            <a:off y="4343400" x="685800"/>
            <a:ext cy="4114800" cx="5486399"/>
          </a:xfrm>
          <a:prstGeom prst="rect">
            <a:avLst/>
          </a:prstGeom>
        </p:spPr>
        <p:txBody>
          <a:bodyPr bIns="91425" rIns="91425" lIns="91425" tIns="91425" anchor="t" anchorCtr="0">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0" x="0"/>
            <a:ext cy="6901800"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spAutoFit/>
          </a:bodyPr>
          <a:lstStyle/>
          <a:p/>
        </p:txBody>
      </p:sp>
      <p:sp>
        <p:nvSpPr>
          <p:cNvPr id="9" name="Shape 9"/>
          <p:cNvSpPr/>
          <p:nvPr/>
        </p:nvSpPr>
        <p:spPr>
          <a:xfrm flipH="1">
            <a:off y="16052" x="-3832"/>
            <a:ext cy="6881034"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spAutoFit/>
          </a:bodyPr>
          <a:lstStyle/>
          <a:p/>
        </p:txBody>
      </p:sp>
      <p:sp>
        <p:nvSpPr>
          <p:cNvPr id="10" name="Shape 10"/>
          <p:cNvSpPr/>
          <p:nvPr/>
        </p:nvSpPr>
        <p:spPr>
          <a:xfrm flipH="1">
            <a:off y="881" x="14659"/>
            <a:ext cy="6881034"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spAutoFit/>
          </a:bodyPr>
          <a:lstStyle/>
          <a:p/>
        </p:txBody>
      </p:sp>
      <p:sp>
        <p:nvSpPr>
          <p:cNvPr id="11" name="Shape 11"/>
          <p:cNvSpPr/>
          <p:nvPr/>
        </p:nvSpPr>
        <p:spPr>
          <a:xfrm>
            <a:off y="-881" x="-846666"/>
            <a:ext cy="6906895"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spAutoFit/>
          </a:bodyPr>
          <a:lstStyle/>
          <a:p/>
        </p:txBody>
      </p:sp>
      <p:sp>
        <p:nvSpPr>
          <p:cNvPr id="12" name="Shape 12"/>
          <p:cNvSpPr/>
          <p:nvPr/>
        </p:nvSpPr>
        <p:spPr>
          <a:xfrm rot="10800000" flipH="1">
            <a:off y="-4974" x="-524933"/>
            <a:ext cy="6906895"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spAutoFit/>
          </a:bodyPr>
          <a:lstStyle/>
          <a:p/>
        </p:txBody>
      </p:sp>
      <p:sp>
        <p:nvSpPr>
          <p:cNvPr id="13" name="Shape 13"/>
          <p:cNvSpPr txBox="1"/>
          <p:nvPr>
            <p:ph type="ctrTitle"/>
          </p:nvPr>
        </p:nvSpPr>
        <p:spPr>
          <a:xfrm>
            <a:off y="1656080" x="1082040"/>
            <a:ext cy="1470000" cx="7050900"/>
          </a:xfrm>
          <a:prstGeom prst="rect">
            <a:avLst/>
          </a:prstGeom>
          <a:noFill/>
          <a:ln>
            <a:noFill/>
          </a:ln>
        </p:spPr>
        <p:txBody>
          <a:bodyPr bIns="91425" rIns="91425" lIns="91425" tIns="91425" anchor="b" anchorCtr="0"/>
          <a:lstStyle>
            <a:lvl1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1pPr>
            <a:lvl2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2pPr>
            <a:lvl3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3pPr>
            <a:lvl4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4pPr>
            <a:lvl5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5pPr>
            <a:lvl6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6pPr>
            <a:lvl7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7pPr>
            <a:lvl8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8pPr>
            <a:lvl9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9pPr>
          </a:lstStyle>
          <a:p/>
        </p:txBody>
      </p:sp>
      <p:sp>
        <p:nvSpPr>
          <p:cNvPr id="14" name="Shape 14"/>
          <p:cNvSpPr txBox="1"/>
          <p:nvPr>
            <p:ph idx="1" type="subTitle"/>
          </p:nvPr>
        </p:nvSpPr>
        <p:spPr>
          <a:xfrm>
            <a:off y="3230880" x="1082040"/>
            <a:ext cy="925499" cx="7035899"/>
          </a:xfrm>
          <a:prstGeom prst="rect">
            <a:avLst/>
          </a:prstGeom>
          <a:noFill/>
          <a:ln>
            <a:noFill/>
          </a:ln>
        </p:spPr>
        <p:txBody>
          <a:bodyPr bIns="91425" rIns="91425" lIns="91425" tIns="91425" anchor="t" anchorCtr="0"/>
          <a:lstStyle>
            <a:lvl1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1pPr>
            <a:lvl2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2pPr>
            <a:lvl3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3pPr>
            <a:lvl4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4pPr>
            <a:lvl5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5pPr>
            <a:lvl6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6pPr>
            <a:lvl7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7pPr>
            <a:lvl8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8pPr>
            <a:lvl9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5" name="Shape 15"/>
        <p:cNvGrpSpPr/>
        <p:nvPr/>
      </p:nvGrpSpPr>
      <p:grpSpPr>
        <a:xfrm>
          <a:off y="0" x="0"/>
          <a:ext cy="0" cx="0"/>
          <a:chOff y="0" x="0"/>
          <a:chExt cy="0" cx="0"/>
        </a:xfrm>
      </p:grpSpPr>
      <p:sp>
        <p:nvSpPr>
          <p:cNvPr id="16" name="Shape 16"/>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spAutoFit/>
          </a:bodyPr>
          <a:lstStyle/>
          <a:p/>
        </p:txBody>
      </p:sp>
      <p:sp>
        <p:nvSpPr>
          <p:cNvPr id="17" name="Shape 17"/>
          <p:cNvSpPr txBox="1"/>
          <p:nvPr>
            <p:ph idx="1" type="body"/>
          </p:nvPr>
        </p:nvSpPr>
        <p:spPr>
          <a:xfrm>
            <a:off y="1658990" x="457200"/>
            <a:ext cy="4840199"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algn="l" rtl="0" indent="-285750" marL="74295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algn="l" rtl="0" indent="-228600" marL="114300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algn="l" rtl="0" indent="-228600" marL="160020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algn="l" rtl="0" indent="-228600" marL="205740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algn="l" rtl="0" indent="-228600" marL="251460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algn="l" rtl="0" indent="-228600" marL="297180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algn="l" rtl="0" indent="-228600" marL="3429000">
              <a:spcBef>
                <a:spcPts val="400"/>
              </a:spcBef>
              <a:buClr>
                <a:schemeClr val="dk2"/>
              </a:buClr>
              <a:buSzPct val="100000"/>
              <a:buFont typeface="Courier New"/>
              <a:buChar char="o"/>
              <a:defRPr baseline="0" sz="2000">
                <a:solidFill>
                  <a:schemeClr val="dk2"/>
                </a:solidFill>
                <a:latin typeface="Trebuchet MS"/>
                <a:ea typeface="Trebuchet MS"/>
                <a:cs typeface="Trebuchet MS"/>
                <a:sym typeface="Trebuchet MS"/>
              </a:defRPr>
            </a:lvl8pPr>
            <a:lvl9pPr algn="l" rtl="0" indent="-228600" marL="3886200">
              <a:spcBef>
                <a:spcPts val="400"/>
              </a:spcBef>
              <a:buClr>
                <a:schemeClr val="dk2"/>
              </a:buClr>
              <a:buSzPct val="100000"/>
              <a:buFont typeface="Wingdings"/>
              <a:buChar char="§"/>
              <a:defRPr baseline="0" sz="2000">
                <a:solidFill>
                  <a:schemeClr val="dk2"/>
                </a:solidFill>
                <a:latin typeface="Trebuchet MS"/>
                <a:ea typeface="Trebuchet MS"/>
                <a:cs typeface="Trebuchet MS"/>
                <a:sym typeface="Trebuchet MS"/>
              </a:defRPr>
            </a:lvl9pPr>
          </a:lstStyle>
          <a:p/>
        </p:txBody>
      </p:sp>
      <p:sp>
        <p:nvSpPr>
          <p:cNvPr id="18" name="Shape 18"/>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spAutoFit/>
          </a:bodyPr>
          <a:lstStyle/>
          <a:p/>
        </p:txBody>
      </p:sp>
      <p:sp>
        <p:nvSpPr>
          <p:cNvPr id="19" name="Shape 19"/>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spAutoFit/>
          </a:bodyPr>
          <a:lstStyle/>
          <a:p/>
        </p:txBody>
      </p:sp>
      <p:sp>
        <p:nvSpPr>
          <p:cNvPr id="20" name="Shape 20"/>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1" name="Shape 21"/>
        <p:cNvGrpSpPr/>
        <p:nvPr/>
      </p:nvGrpSpPr>
      <p:grpSpPr>
        <a:xfrm>
          <a:off y="0" x="0"/>
          <a:ext cy="0" cx="0"/>
          <a:chOff y="0" x="0"/>
          <a:chExt cy="0" cx="0"/>
        </a:xfrm>
      </p:grpSpPr>
      <p:sp>
        <p:nvSpPr>
          <p:cNvPr id="22" name="Shape 22"/>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spAutoFit/>
          </a:bodyPr>
          <a:lstStyle/>
          <a:p/>
        </p:txBody>
      </p:sp>
      <p:sp>
        <p:nvSpPr>
          <p:cNvPr id="23" name="Shape 23"/>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spAutoFit/>
          </a:bodyPr>
          <a:lstStyle/>
          <a:p/>
        </p:txBody>
      </p:sp>
      <p:sp>
        <p:nvSpPr>
          <p:cNvPr id="24" name="Shape 24"/>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spAutoFit/>
          </a:bodyPr>
          <a:lstStyle/>
          <a:p/>
        </p:txBody>
      </p:sp>
      <p:sp>
        <p:nvSpPr>
          <p:cNvPr id="25" name="Shape 25"/>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
        <p:nvSpPr>
          <p:cNvPr id="26" name="Shape 26"/>
          <p:cNvSpPr txBox="1"/>
          <p:nvPr>
            <p:ph idx="1" type="body"/>
          </p:nvPr>
        </p:nvSpPr>
        <p:spPr>
          <a:xfrm>
            <a:off y="1658990" x="457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27" name="Shape 27"/>
          <p:cNvSpPr txBox="1"/>
          <p:nvPr>
            <p:ph idx="2" type="body"/>
          </p:nvPr>
        </p:nvSpPr>
        <p:spPr>
          <a:xfrm>
            <a:off y="1658990" x="4648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8" name="Shape 28"/>
        <p:cNvGrpSpPr/>
        <p:nvPr/>
      </p:nvGrpSpPr>
      <p:grpSpPr>
        <a:xfrm>
          <a:off y="0" x="0"/>
          <a:ext cy="0" cx="0"/>
          <a:chOff y="0" x="0"/>
          <a:chExt cy="0" cx="0"/>
        </a:xfrm>
      </p:grpSpPr>
      <p:sp>
        <p:nvSpPr>
          <p:cNvPr id="29" name="Shape 29"/>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spAutoFit/>
          </a:bodyPr>
          <a:lstStyle/>
          <a:p/>
        </p:txBody>
      </p:sp>
      <p:sp>
        <p:nvSpPr>
          <p:cNvPr id="30" name="Shape 30"/>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spAutoFit/>
          </a:bodyPr>
          <a:lstStyle/>
          <a:p/>
        </p:txBody>
      </p:sp>
      <p:sp>
        <p:nvSpPr>
          <p:cNvPr id="31" name="Shape 31"/>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spAutoFit/>
          </a:bodyPr>
          <a:lstStyle/>
          <a:p/>
        </p:txBody>
      </p:sp>
      <p:sp>
        <p:nvSpPr>
          <p:cNvPr id="32" name="Shape 32"/>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33" name="Shape 33"/>
        <p:cNvGrpSpPr/>
        <p:nvPr/>
      </p:nvGrpSpPr>
      <p:grpSpPr>
        <a:xfrm>
          <a:off y="0" x="0"/>
          <a:ext cy="0" cx="0"/>
          <a:chOff y="0" x="0"/>
          <a:chExt cy="0" cx="0"/>
        </a:xfrm>
      </p:grpSpPr>
      <p:grpSp>
        <p:nvGrpSpPr>
          <p:cNvPr id="34" name="Shape 34"/>
          <p:cNvGrpSpPr/>
          <p:nvPr/>
        </p:nvGrpSpPr>
        <p:grpSpPr>
          <a:xfrm>
            <a:off y="4933386" x="-6264"/>
            <a:ext cy="3100650" cx="9150267"/>
            <a:chOff y="4933386" x="-6264"/>
            <a:chExt cy="3100650" cx="9150267"/>
          </a:xfrm>
        </p:grpSpPr>
        <p:sp>
          <p:nvSpPr>
            <p:cNvPr id="35" name="Shape 35"/>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spAutoFit/>
            </a:bodyPr>
            <a:lstStyle/>
            <a:p/>
          </p:txBody>
        </p:sp>
        <p:sp>
          <p:nvSpPr>
            <p:cNvPr id="36" name="Shape 36"/>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spAutoFit/>
            </a:bodyPr>
            <a:lstStyle/>
            <a:p/>
          </p:txBody>
        </p:sp>
        <p:sp>
          <p:nvSpPr>
            <p:cNvPr id="37" name="Shape 37"/>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spAutoFit/>
            </a:bodyPr>
            <a:lstStyle/>
            <a:p/>
          </p:txBody>
        </p:sp>
      </p:grpSp>
      <p:sp>
        <p:nvSpPr>
          <p:cNvPr id="38" name="Shape 38"/>
          <p:cNvSpPr txBox="1"/>
          <p:nvPr>
            <p:ph idx="1" type="body"/>
          </p:nvPr>
        </p:nvSpPr>
        <p:spPr>
          <a:xfrm>
            <a:off y="5367337" x="1792288"/>
            <a:ext cy="804899" cx="5486399"/>
          </a:xfrm>
          <a:prstGeom prst="rect">
            <a:avLst/>
          </a:prstGeom>
          <a:noFill/>
          <a:ln>
            <a:noFill/>
          </a:ln>
        </p:spPr>
        <p:txBody>
          <a:bodyPr bIns="91425" rIns="91425" lIns="91425" tIns="91425" anchor="ctr" anchorCtr="0"/>
          <a:lstStyle>
            <a:lvl1pPr algn="ctr" rtl="0" indent="152400" marL="0">
              <a:buSzPct val="100000"/>
              <a:buFont typeface="Trebuchet MS"/>
              <a:buNone/>
              <a:defRPr sz="2400"/>
            </a:lvl1pPr>
            <a:lvl2pPr algn="ctr" rtl="0" indent="152400" marL="0">
              <a:buSzPct val="100000"/>
              <a:buFont typeface="Trebuchet MS"/>
              <a:buNone/>
              <a:defRPr sz="2400"/>
            </a:lvl2pPr>
            <a:lvl3pPr algn="ctr" rtl="0" indent="152400" marL="0">
              <a:buSzPct val="100000"/>
              <a:buFont typeface="Trebuchet MS"/>
              <a:buNone/>
              <a:defRPr sz="2400"/>
            </a:lvl3pPr>
            <a:lvl4pPr algn="ctr" rtl="0" indent="152400" marL="0">
              <a:buSzPct val="100000"/>
              <a:buFont typeface="Trebuchet MS"/>
              <a:buNone/>
              <a:defRPr sz="2400"/>
            </a:lvl4pPr>
            <a:lvl5pPr algn="ctr" rtl="0" indent="152400" marL="0">
              <a:buSzPct val="100000"/>
              <a:buFont typeface="Trebuchet MS"/>
              <a:buNone/>
              <a:defRPr sz="2400"/>
            </a:lvl5pPr>
            <a:lvl6pPr algn="ctr" rtl="0" indent="152400" marL="0">
              <a:buSzPct val="100000"/>
              <a:buFont typeface="Trebuchet MS"/>
              <a:buNone/>
              <a:defRPr sz="2400"/>
            </a:lvl6pPr>
            <a:lvl7pPr algn="ctr" rtl="0" indent="152400" marL="0">
              <a:buSzPct val="100000"/>
              <a:buFont typeface="Trebuchet MS"/>
              <a:buNone/>
              <a:defRPr sz="2400"/>
            </a:lvl7pPr>
            <a:lvl8pPr algn="ctr" rtl="0" indent="152400" marL="0">
              <a:buSzPct val="100000"/>
              <a:buFont typeface="Trebuchet MS"/>
              <a:buNone/>
              <a:defRPr sz="2400"/>
            </a:lvl8pPr>
            <a:lvl9pPr algn="ctr" rtl="0" indent="152400" marL="0">
              <a:buSzPct val="100000"/>
              <a:buFont typeface="Trebuchet MS"/>
              <a:buNone/>
              <a:defRPr sz="24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39" name="Shape 39"/>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1pPr>
            <a:lvl2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2pPr>
            <a:lvl3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3pPr>
            <a:lvl4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4pPr>
            <a:lvl5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5pPr>
            <a:lvl6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6pPr>
            <a:lvl7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7pPr>
            <a:lvl8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8pPr>
            <a:lvl9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727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trike="noStrike" u="none" b="0" cap="none" baseline="0" sz="3200" i="0">
                <a:solidFill>
                  <a:schemeClr val="dk2"/>
                </a:solidFill>
                <a:latin typeface="Trebuchet MS"/>
                <a:ea typeface="Trebuchet MS"/>
                <a:cs typeface="Trebuchet MS"/>
                <a:sym typeface="Trebuchet MS"/>
              </a:defRPr>
            </a:lvl1pPr>
            <a:lvl2pPr algn="l" rtl="0" indent="-285750" marL="742950">
              <a:spcBef>
                <a:spcPts val="560"/>
              </a:spcBef>
              <a:buClr>
                <a:schemeClr val="dk2"/>
              </a:buClr>
              <a:buSzPct val="100000"/>
              <a:buFont typeface="Courier New"/>
              <a:buChar char="o"/>
              <a:defRPr strike="noStrike" u="none" b="0" cap="none" baseline="0" sz="2800" i="0">
                <a:solidFill>
                  <a:schemeClr val="dk2"/>
                </a:solidFill>
                <a:latin typeface="Trebuchet MS"/>
                <a:ea typeface="Trebuchet MS"/>
                <a:cs typeface="Trebuchet MS"/>
                <a:sym typeface="Trebuchet MS"/>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Trebuchet MS"/>
                <a:ea typeface="Trebuchet MS"/>
                <a:cs typeface="Trebuchet MS"/>
                <a:sym typeface="Trebuchet MS"/>
              </a:defRPr>
            </a:lvl3pPr>
            <a:lvl4pPr algn="l" rtl="0" indent="-228600" marL="1600200">
              <a:spcBef>
                <a:spcPts val="400"/>
              </a:spcBef>
              <a:buClr>
                <a:schemeClr val="dk2"/>
              </a:buClr>
              <a:buSzPct val="166666"/>
              <a:buFont typeface="Arial"/>
              <a:buChar char="•"/>
              <a:defRPr strike="noStrike" u="none" b="0" cap="none" baseline="0" sz="2000" i="0">
                <a:solidFill>
                  <a:schemeClr val="dk2"/>
                </a:solidFill>
                <a:latin typeface="Trebuchet MS"/>
                <a:ea typeface="Trebuchet MS"/>
                <a:cs typeface="Trebuchet MS"/>
                <a:sym typeface="Trebuchet MS"/>
              </a:defRPr>
            </a:lvl4pPr>
            <a:lvl5pPr algn="l" rtl="0" indent="-228600" marL="2057400">
              <a:spcBef>
                <a:spcPts val="400"/>
              </a:spcBef>
              <a:buClr>
                <a:schemeClr val="dk2"/>
              </a:buClr>
              <a:buSzPct val="100000"/>
              <a:buFont typeface="Courier New"/>
              <a:buChar char="o"/>
              <a:defRPr strike="noStrike" u="none" b="0" cap="none" baseline="0" sz="2000" i="0">
                <a:solidFill>
                  <a:schemeClr val="dk2"/>
                </a:solidFill>
                <a:latin typeface="Trebuchet MS"/>
                <a:ea typeface="Trebuchet MS"/>
                <a:cs typeface="Trebuchet MS"/>
                <a:sym typeface="Trebuchet MS"/>
              </a:defRPr>
            </a:lvl5pPr>
            <a:lvl6pPr algn="l" rtl="0" indent="-228600" marL="2514600">
              <a:spcBef>
                <a:spcPts val="400"/>
              </a:spcBef>
              <a:buClr>
                <a:schemeClr val="dk2"/>
              </a:buClr>
              <a:buSzPct val="100000"/>
              <a:buFont typeface="Wingdings"/>
              <a:buChar char="§"/>
              <a:defRPr strike="noStrike" u="none" b="0" cap="none" baseline="0" sz="2000" i="0">
                <a:solidFill>
                  <a:schemeClr val="dk2"/>
                </a:solidFill>
                <a:latin typeface="Trebuchet MS"/>
                <a:ea typeface="Trebuchet MS"/>
                <a:cs typeface="Trebuchet MS"/>
                <a:sym typeface="Trebuchet MS"/>
              </a:defRPr>
            </a:lvl6pPr>
            <a:lvl7pPr algn="l" rtl="0" indent="-228600" marL="2971800">
              <a:spcBef>
                <a:spcPts val="400"/>
              </a:spcBef>
              <a:buClr>
                <a:schemeClr val="dk2"/>
              </a:buClr>
              <a:buSzPct val="166666"/>
              <a:buFont typeface="Arial"/>
              <a:buChar char="•"/>
              <a:defRPr strike="noStrike" u="none" b="0" cap="none" baseline="0" sz="2000" i="0">
                <a:solidFill>
                  <a:schemeClr val="dk2"/>
                </a:solidFill>
                <a:latin typeface="Trebuchet MS"/>
                <a:ea typeface="Trebuchet MS"/>
                <a:cs typeface="Trebuchet MS"/>
                <a:sym typeface="Trebuchet MS"/>
              </a:defRPr>
            </a:lvl7pPr>
            <a:lvl8pPr algn="l" rtl="0" indent="-228600" marL="3429000">
              <a:spcBef>
                <a:spcPts val="400"/>
              </a:spcBef>
              <a:buClr>
                <a:schemeClr val="dk2"/>
              </a:buClr>
              <a:buSzPct val="100000"/>
              <a:buFont typeface="Courier New"/>
              <a:buChar char="o"/>
              <a:defRPr strike="noStrike" u="none" b="0" cap="none" baseline="0" sz="2000" i="0">
                <a:solidFill>
                  <a:schemeClr val="dk2"/>
                </a:solidFill>
                <a:latin typeface="Trebuchet MS"/>
                <a:ea typeface="Trebuchet MS"/>
                <a:cs typeface="Trebuchet MS"/>
                <a:sym typeface="Trebuchet MS"/>
              </a:defRPr>
            </a:lvl8pPr>
            <a:lvl9pPr algn="l" rtl="0" indent="-228600" marL="3886200">
              <a:spcBef>
                <a:spcPts val="400"/>
              </a:spcBef>
              <a:buClr>
                <a:schemeClr val="dk2"/>
              </a:buClr>
              <a:buSzPct val="100000"/>
              <a:buFont typeface="Wingdings"/>
              <a:buChar char="§"/>
              <a:defRPr strike="noStrike" u="none" b="0" cap="none" baseline="0" sz="2000" i="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5.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4"/><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4"/><Relationship Target="../media/image01.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4"/><Relationship Target="../media/image06.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ctrTitle"/>
          </p:nvPr>
        </p:nvSpPr>
        <p:spPr>
          <a:xfrm>
            <a:off y="1656080" x="1082040"/>
            <a:ext cy="1470000" cx="7050900"/>
          </a:xfrm>
          <a:prstGeom prst="rect">
            <a:avLst/>
          </a:prstGeom>
        </p:spPr>
        <p:txBody>
          <a:bodyPr bIns="91425" rIns="91425" lIns="91425" tIns="91425" anchor="b" anchorCtr="0">
            <a:spAutoFit/>
          </a:bodyPr>
          <a:lstStyle/>
          <a:p>
            <a:pPr>
              <a:buNone/>
            </a:pPr>
            <a:r>
              <a:rPr lang="en"/>
              <a:t>Philippines (Pilipinas)</a:t>
            </a:r>
          </a:p>
        </p:txBody>
      </p:sp>
      <p:sp>
        <p:nvSpPr>
          <p:cNvPr id="42" name="Shape 42"/>
          <p:cNvSpPr txBox="1"/>
          <p:nvPr>
            <p:ph idx="1" type="subTitle"/>
          </p:nvPr>
        </p:nvSpPr>
        <p:spPr>
          <a:xfrm>
            <a:off y="3230880" x="1082040"/>
            <a:ext cy="925499" cx="7035899"/>
          </a:xfrm>
          <a:prstGeom prst="rect">
            <a:avLst/>
          </a:prstGeom>
        </p:spPr>
        <p:txBody>
          <a:bodyPr bIns="91425" rIns="91425" lIns="91425" tIns="91425" anchor="t" anchorCtr="0">
            <a:spAutoFit/>
          </a:bodyPr>
          <a:lstStyle/>
          <a:p>
            <a:pPr>
              <a:buNone/>
            </a:pPr>
            <a:r>
              <a:rPr lang="en"/>
              <a:t>The Republic Of the Philippines</a:t>
            </a:r>
          </a:p>
        </p:txBody>
      </p:sp>
      <p:sp>
        <p:nvSpPr>
          <p:cNvPr id="43" name="Shape 43"/>
          <p:cNvSpPr/>
          <p:nvPr/>
        </p:nvSpPr>
        <p:spPr>
          <a:xfrm>
            <a:off y="3723267" x="431025"/>
            <a:ext cy="2737033" cx="4492387"/>
          </a:xfrm>
          <a:prstGeom prst="rect">
            <a:avLst/>
          </a:prstGeom>
          <a:blipFill>
            <a:blip r:embed="rId3"/>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idx="1" type="body"/>
          </p:nvPr>
        </p:nvSpPr>
        <p:spPr>
          <a:xfrm>
            <a:off y="1658990" x="457200"/>
            <a:ext cy="4840199" cx="8229600"/>
          </a:xfrm>
          <a:prstGeom prst="rect">
            <a:avLst/>
          </a:prstGeom>
        </p:spPr>
        <p:txBody>
          <a:bodyPr bIns="91425" rIns="91425" lIns="91425" tIns="91425" anchor="t" anchorCtr="0">
            <a:spAutoFit/>
          </a:bodyPr>
          <a:lstStyle/>
          <a:p>
            <a:pPr rtl="0" lvl="0">
              <a:buNone/>
            </a:pPr>
            <a:r>
              <a:rPr lang="en"/>
              <a:t>-The Capital of the Philippines is Manila and they have 80 provinces and 39 cities.</a:t>
            </a:r>
          </a:p>
          <a:p>
            <a:pPr rtl="0" lvl="0">
              <a:buNone/>
            </a:pPr>
            <a:r>
              <a:rPr lang="en"/>
              <a:t>- Language: Filipino</a:t>
            </a:r>
          </a:p>
          <a:p>
            <a:pPr rtl="0" lvl="0">
              <a:buNone/>
            </a:pPr>
            <a:r>
              <a:rPr lang="en"/>
              <a:t>- Religion: 82.9% Catholic</a:t>
            </a:r>
          </a:p>
          <a:p>
            <a:pPr rtl="0" lvl="0">
              <a:buNone/>
            </a:pPr>
            <a:r>
              <a:rPr lang="en"/>
              <a:t>- Literacy Rate: 92.6%</a:t>
            </a:r>
          </a:p>
          <a:p>
            <a:pPr rtl="0" lvl="0">
              <a:buNone/>
            </a:pPr>
            <a:r>
              <a:rPr lang="en"/>
              <a:t>- Population: 103,775,002</a:t>
            </a:r>
          </a:p>
          <a:p>
            <a:pPr rtl="0" lvl="0">
              <a:buNone/>
            </a:pPr>
            <a:r>
              <a:rPr lang="en"/>
              <a:t>- Life Expectancy: 71.94 years</a:t>
            </a:r>
          </a:p>
          <a:p>
            <a:pPr>
              <a:buNone/>
            </a:pPr>
            <a:r>
              <a:rPr lang="en"/>
              <a:t>- Symbol: Eagle</a:t>
            </a:r>
          </a:p>
        </p:txBody>
      </p:sp>
      <p:sp>
        <p:nvSpPr>
          <p:cNvPr id="49" name="Shape 49"/>
          <p:cNvSpPr txBox="1"/>
          <p:nvPr>
            <p:ph type="title"/>
          </p:nvPr>
        </p:nvSpPr>
        <p:spPr>
          <a:xfrm>
            <a:off y="274637" x="457200"/>
            <a:ext cy="1325700" cx="8229600"/>
          </a:xfrm>
          <a:prstGeom prst="rect">
            <a:avLst/>
          </a:prstGeom>
        </p:spPr>
        <p:txBody>
          <a:bodyPr bIns="91425" rIns="91425" lIns="91425" tIns="91425" anchor="b" anchorCtr="0">
            <a:spAutoFit/>
          </a:bodyPr>
          <a:lstStyle/>
          <a:p>
            <a:pPr>
              <a:buNone/>
            </a:pPr>
            <a:r>
              <a:rPr lang="en"/>
              <a:t>Overview</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idx="1" type="body"/>
          </p:nvPr>
        </p:nvSpPr>
        <p:spPr>
          <a:xfrm>
            <a:off y="1658990" x="457200"/>
            <a:ext cy="4840199" cx="4038599"/>
          </a:xfrm>
          <a:prstGeom prst="rect">
            <a:avLst/>
          </a:prstGeom>
        </p:spPr>
        <p:txBody>
          <a:bodyPr bIns="91425" rIns="91425" lIns="91425" tIns="91425" anchor="t" anchorCtr="0">
            <a:spAutoFit/>
          </a:bodyPr>
          <a:lstStyle/>
          <a:p>
            <a:pPr>
              <a:buNone/>
            </a:pPr>
            <a:r>
              <a:rPr lang="en"/>
              <a:t>T</a:t>
            </a:r>
            <a:r>
              <a:rPr sz="1800" lang="en"/>
              <a:t>he Philippines is thought to have in habitants over 40,000 years ago. It was colonized by the Spaniards in 1521. In May of 1898, the Americans brought liberty from Spanish rule. For only 20 million$ the Americans purchased the Philippines. The Japanese occupied the Philippines from 1942-1944. Finally in 1946, on America's recognized independence day (July 4th), the Filipino people had gained their complete independence. </a:t>
            </a:r>
          </a:p>
        </p:txBody>
      </p:sp>
      <p:sp>
        <p:nvSpPr>
          <p:cNvPr id="55" name="Shape 55"/>
          <p:cNvSpPr txBox="1"/>
          <p:nvPr>
            <p:ph type="title"/>
          </p:nvPr>
        </p:nvSpPr>
        <p:spPr>
          <a:xfrm>
            <a:off y="274637" x="457200"/>
            <a:ext cy="1325700" cx="8229600"/>
          </a:xfrm>
          <a:prstGeom prst="rect">
            <a:avLst/>
          </a:prstGeom>
        </p:spPr>
        <p:txBody>
          <a:bodyPr bIns="91425" rIns="91425" lIns="91425" tIns="91425" anchor="b" anchorCtr="0">
            <a:spAutoFit/>
          </a:bodyPr>
          <a:lstStyle/>
          <a:p>
            <a:pPr>
              <a:buNone/>
            </a:pPr>
            <a:r>
              <a:rPr lang="en"/>
              <a:t>History</a:t>
            </a:r>
          </a:p>
        </p:txBody>
      </p:sp>
      <p:sp>
        <p:nvSpPr>
          <p:cNvPr id="56" name="Shape 56"/>
          <p:cNvSpPr txBox="1"/>
          <p:nvPr>
            <p:ph idx="2" type="body"/>
          </p:nvPr>
        </p:nvSpPr>
        <p:spPr>
          <a:xfrm>
            <a:off y="1658990" x="4648200"/>
            <a:ext cy="4840199" cx="4038599"/>
          </a:xfrm>
          <a:prstGeom prst="rect">
            <a:avLst/>
          </a:prstGeom>
        </p:spPr>
        <p:txBody>
          <a:bodyPr bIns="91425" rIns="91425" lIns="91425" tIns="91425" anchor="t" anchorCtr="0">
            <a:spAutoFit/>
          </a:bodyPr>
          <a:lstStyle/>
          <a:p/>
        </p:txBody>
      </p:sp>
      <p:sp>
        <p:nvSpPr>
          <p:cNvPr id="57" name="Shape 57"/>
          <p:cNvSpPr/>
          <p:nvPr/>
        </p:nvSpPr>
        <p:spPr>
          <a:xfrm>
            <a:off y="1793075" x="4602943"/>
            <a:ext cy="4600593" cx="3924306"/>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type="title"/>
          </p:nvPr>
        </p:nvSpPr>
        <p:spPr>
          <a:xfrm>
            <a:off y="274637" x="285750"/>
            <a:ext cy="1325700" cx="8229600"/>
          </a:xfrm>
          <a:prstGeom prst="rect">
            <a:avLst/>
          </a:prstGeom>
        </p:spPr>
        <p:txBody>
          <a:bodyPr bIns="91425" rIns="91425" lIns="91425" tIns="91425" anchor="b" anchorCtr="0">
            <a:spAutoFit/>
          </a:bodyPr>
          <a:lstStyle/>
          <a:p>
            <a:pPr>
              <a:buNone/>
            </a:pPr>
            <a:r>
              <a:rPr lang="en"/>
              <a:t>Government</a:t>
            </a:r>
          </a:p>
        </p:txBody>
      </p:sp>
      <p:sp>
        <p:nvSpPr>
          <p:cNvPr id="63" name="Shape 63"/>
          <p:cNvSpPr txBox="1"/>
          <p:nvPr>
            <p:ph idx="1" type="body"/>
          </p:nvPr>
        </p:nvSpPr>
        <p:spPr>
          <a:xfrm>
            <a:off y="1658990" x="457200"/>
            <a:ext cy="4840199" cx="8229600"/>
          </a:xfrm>
          <a:prstGeom prst="rect">
            <a:avLst/>
          </a:prstGeom>
        </p:spPr>
        <p:txBody>
          <a:bodyPr bIns="91425" rIns="91425" lIns="91425" tIns="91425" anchor="t" anchorCtr="0">
            <a:spAutoFit/>
          </a:bodyPr>
          <a:lstStyle/>
          <a:p>
            <a:pPr rtl="0" lvl="0">
              <a:buNone/>
            </a:pPr>
            <a:r>
              <a:rPr lang="en"/>
              <a:t>The president of the Philippines is</a:t>
            </a:r>
          </a:p>
          <a:p>
            <a:pPr rtl="0" lvl="0">
              <a:buNone/>
            </a:pPr>
            <a:r>
              <a:rPr lang="en"/>
              <a:t>Benigno Aquino. Presidents serve a</a:t>
            </a:r>
          </a:p>
          <a:p>
            <a:pPr>
              <a:buNone/>
            </a:pPr>
            <a:r>
              <a:rPr lang="en"/>
              <a:t>6 year term and are elected by a popular vote.In their legislature there is a house of representatives that is limited to 250 members, and there is also a senate that has 24 seats. Both of these are three year terms per member.</a:t>
            </a:r>
          </a:p>
        </p:txBody>
      </p:sp>
      <p:sp>
        <p:nvSpPr>
          <p:cNvPr id="64" name="Shape 64"/>
          <p:cNvSpPr/>
          <p:nvPr/>
        </p:nvSpPr>
        <p:spPr>
          <a:xfrm>
            <a:off y="274637" x="7153275"/>
            <a:ext cy="2295525" cx="1990725"/>
          </a:xfrm>
          <a:prstGeom prst="rect">
            <a:avLst/>
          </a:prstGeom>
          <a:blipFill>
            <a:blip r:embed="rId3"/>
            <a:stretch>
              <a:fillRect/>
            </a:stretch>
          </a:blipFill>
          <a:ln>
            <a:noFill/>
          </a:ln>
        </p:spPr>
      </p:sp>
      <p:sp>
        <p:nvSpPr>
          <p:cNvPr id="65" name="Shape 65"/>
          <p:cNvSpPr/>
          <p:nvPr/>
        </p:nvSpPr>
        <p:spPr>
          <a:xfrm>
            <a:off y="5069648" x="4500550"/>
            <a:ext cy="1702626" cx="1664512"/>
          </a:xfrm>
          <a:prstGeom prst="rect">
            <a:avLst/>
          </a:prstGeom>
          <a:blipFill>
            <a:blip r:embed="rId4"/>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idx="1" type="body"/>
          </p:nvPr>
        </p:nvSpPr>
        <p:spPr>
          <a:xfrm>
            <a:off y="1600337" x="178593"/>
            <a:ext cy="4840199" cx="8851200"/>
          </a:xfrm>
          <a:prstGeom prst="rect">
            <a:avLst/>
          </a:prstGeom>
        </p:spPr>
        <p:txBody>
          <a:bodyPr bIns="91425" rIns="91425" lIns="91425" tIns="91425" anchor="t" anchorCtr="0">
            <a:spAutoFit/>
          </a:bodyPr>
          <a:lstStyle/>
          <a:p>
            <a:pPr rtl="0" lvl="0">
              <a:buNone/>
            </a:pPr>
            <a:r>
              <a:rPr lang="en"/>
              <a:t>                       </a:t>
            </a:r>
          </a:p>
          <a:p>
            <a:r>
              <a:t/>
            </a:r>
          </a:p>
          <a:p>
            <a:r>
              <a:t/>
            </a:r>
          </a:p>
          <a:p>
            <a:r>
              <a:t/>
            </a:r>
          </a:p>
          <a:p>
            <a:pPr rtl="0" lvl="0">
              <a:buNone/>
            </a:pPr>
            <a:r>
              <a:rPr lang="en"/>
              <a:t>Chocolate Hills     Palawan Underground River</a:t>
            </a:r>
          </a:p>
          <a:p>
            <a:pPr rtl="0" lvl="0">
              <a:buNone/>
            </a:pPr>
            <a:r>
              <a:rPr lang="en"/>
              <a:t>The Philippines has many natural beauties such as the chocolate hills, considered the 8th wonder of the world!</a:t>
            </a:r>
          </a:p>
          <a:p>
            <a:r>
              <a:t/>
            </a:r>
          </a:p>
        </p:txBody>
      </p:sp>
      <p:sp>
        <p:nvSpPr>
          <p:cNvPr id="71" name="Shape 71"/>
          <p:cNvSpPr txBox="1"/>
          <p:nvPr>
            <p:ph type="title"/>
          </p:nvPr>
        </p:nvSpPr>
        <p:spPr>
          <a:xfrm>
            <a:off y="274637" x="457200"/>
            <a:ext cy="1325700" cx="8229600"/>
          </a:xfrm>
          <a:prstGeom prst="rect">
            <a:avLst/>
          </a:prstGeom>
        </p:spPr>
        <p:txBody>
          <a:bodyPr bIns="91425" rIns="91425" lIns="91425" tIns="91425" anchor="b" anchorCtr="0">
            <a:spAutoFit/>
          </a:bodyPr>
          <a:lstStyle/>
          <a:p>
            <a:pPr>
              <a:buNone/>
            </a:pPr>
            <a:r>
              <a:rPr lang="en"/>
              <a:t>Places to see...</a:t>
            </a:r>
          </a:p>
        </p:txBody>
      </p:sp>
      <p:sp>
        <p:nvSpPr>
          <p:cNvPr id="72" name="Shape 72"/>
          <p:cNvSpPr/>
          <p:nvPr/>
        </p:nvSpPr>
        <p:spPr>
          <a:xfrm>
            <a:off y="1750175" x="457200"/>
            <a:ext cy="1771650" cx="2581275"/>
          </a:xfrm>
          <a:prstGeom prst="rect">
            <a:avLst/>
          </a:prstGeom>
          <a:blipFill>
            <a:blip r:embed="rId3"/>
            <a:stretch>
              <a:fillRect/>
            </a:stretch>
          </a:blipFill>
          <a:ln>
            <a:noFill/>
          </a:ln>
        </p:spPr>
      </p:sp>
      <p:sp>
        <p:nvSpPr>
          <p:cNvPr id="73" name="Shape 73"/>
          <p:cNvSpPr/>
          <p:nvPr/>
        </p:nvSpPr>
        <p:spPr>
          <a:xfrm>
            <a:off y="1300112" x="4262425"/>
            <a:ext cy="2221712" cx="3876668"/>
          </a:xfrm>
          <a:prstGeom prst="rect">
            <a:avLst/>
          </a:prstGeom>
          <a:blipFill>
            <a:blip r:embed="rId4"/>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idx="1" type="body"/>
          </p:nvPr>
        </p:nvSpPr>
        <p:spPr>
          <a:xfrm>
            <a:off y="1658990" x="457200"/>
            <a:ext cy="4840199" cx="8229600"/>
          </a:xfrm>
          <a:prstGeom prst="rect">
            <a:avLst/>
          </a:prstGeom>
        </p:spPr>
        <p:txBody>
          <a:bodyPr bIns="91425" rIns="91425" lIns="91425" tIns="91425" anchor="t" anchorCtr="0">
            <a:spAutoFit/>
          </a:bodyPr>
          <a:lstStyle/>
          <a:p/>
        </p:txBody>
      </p:sp>
      <p:sp>
        <p:nvSpPr>
          <p:cNvPr id="79" name="Shape 79"/>
          <p:cNvSpPr txBox="1"/>
          <p:nvPr>
            <p:ph type="title"/>
          </p:nvPr>
        </p:nvSpPr>
        <p:spPr>
          <a:xfrm>
            <a:off y="274637" x="457200"/>
            <a:ext cy="1325700" cx="8229600"/>
          </a:xfrm>
          <a:prstGeom prst="rect">
            <a:avLst/>
          </a:prstGeom>
        </p:spPr>
        <p:txBody>
          <a:bodyPr bIns="91425" rIns="91425" lIns="91425" tIns="91425" anchor="b" anchorCtr="0">
            <a:spAutoFit/>
          </a:bodyPr>
          <a:lstStyle/>
          <a:p>
            <a:pPr>
              <a:buNone/>
            </a:pPr>
            <a:r>
              <a:rPr lang="en"/>
              <a:t>Come Visit us in the Philippines!</a:t>
            </a:r>
          </a:p>
        </p:txBody>
      </p:sp>
      <p:sp>
        <p:nvSpPr>
          <p:cNvPr id="80" name="Shape 80"/>
          <p:cNvSpPr/>
          <p:nvPr/>
        </p:nvSpPr>
        <p:spPr>
          <a:xfrm>
            <a:off y="1606251" x="3669499"/>
            <a:ext cy="3645497" cx="5474500"/>
          </a:xfrm>
          <a:prstGeom prst="rect">
            <a:avLst/>
          </a:prstGeom>
          <a:blipFill>
            <a:blip r:embed="rId3"/>
            <a:stretch>
              <a:fillRect/>
            </a:stretch>
          </a:blipFill>
          <a:ln>
            <a:noFill/>
          </a:ln>
        </p:spPr>
      </p:sp>
      <p:sp>
        <p:nvSpPr>
          <p:cNvPr id="81" name="Shape 81"/>
          <p:cNvSpPr/>
          <p:nvPr/>
        </p:nvSpPr>
        <p:spPr>
          <a:xfrm>
            <a:off y="1800250" x="285750"/>
            <a:ext cy="2035987" cx="3179023"/>
          </a:xfrm>
          <a:prstGeom prst="rect">
            <a:avLst/>
          </a:prstGeom>
          <a:blipFill>
            <a:blip r:embed="rId4"/>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